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7099300" cy="10234613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>
        <p:scale>
          <a:sx n="71" d="100"/>
          <a:sy n="71" d="100"/>
        </p:scale>
        <p:origin x="-2694" y="-87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768350"/>
            <a:ext cx="54260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36613" y="768350"/>
            <a:ext cx="54260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Excel_______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オブジェクト 2"/>
          <p:cNvGraphicFramePr>
            <a:graphicFrameLocks noChangeAspect="1"/>
          </p:cNvGraphicFramePr>
          <p:nvPr/>
        </p:nvGraphicFramePr>
        <p:xfrm>
          <a:off x="810196" y="1693094"/>
          <a:ext cx="9072562" cy="5111873"/>
        </p:xfrm>
        <a:graphic>
          <a:graphicData uri="http://schemas.openxmlformats.org/presentationml/2006/ole">
            <p:oleObj spid="_x0000_s1027" name="ワークシート" r:id="rId4" imgW="8010610" imgH="3686068" progId="Excel.Sheet.12">
              <p:embed/>
            </p:oleObj>
          </a:graphicData>
        </a:graphic>
      </p:graphicFrame>
      <p:sp>
        <p:nvSpPr>
          <p:cNvPr id="5" name="右矢印 4"/>
          <p:cNvSpPr/>
          <p:nvPr/>
        </p:nvSpPr>
        <p:spPr>
          <a:xfrm>
            <a:off x="1602284" y="2268463"/>
            <a:ext cx="756084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2268000" y="3492599"/>
            <a:ext cx="4878900" cy="50405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8515052" y="3636615"/>
            <a:ext cx="648072" cy="288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8515052" y="4788743"/>
            <a:ext cx="648072" cy="2880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2286588" y="4716735"/>
            <a:ext cx="2700072" cy="50405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8515052" y="5868863"/>
            <a:ext cx="648072" cy="50405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67361" y="2412479"/>
            <a:ext cx="507831" cy="38164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square" rtlCol="0" anchor="ctr" anchorCtr="1">
            <a:spAutoFit/>
          </a:bodyPr>
          <a:lstStyle/>
          <a:p>
            <a:r>
              <a:rPr kumimoji="1" lang="ja-JP" altLang="en-US" b="1" dirty="0" smtClean="0"/>
              <a:t>完</a:t>
            </a:r>
            <a:r>
              <a:rPr lang="ja-JP" altLang="en-US" b="1" dirty="0" smtClean="0"/>
              <a:t>　　　　　</a:t>
            </a:r>
            <a:r>
              <a:rPr kumimoji="1" lang="ja-JP" altLang="en-US" b="1" dirty="0" smtClean="0"/>
              <a:t>成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0116" y="108223"/>
            <a:ext cx="5399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-OTF ゴシックMB101 Pro U" pitchFamily="34" charset="-128"/>
                <a:ea typeface="A-OTF ゴシックMB101 Pro U" pitchFamily="34" charset="-128"/>
              </a:rPr>
              <a:t>製作スケジュール</a:t>
            </a:r>
            <a:endParaRPr kumimoji="1" lang="ja-JP" altLang="en-US" sz="3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-OTF ゴシックMB101 Pro U" pitchFamily="34" charset="-128"/>
              <a:ea typeface="A-OTF ゴシックMB101 Pro U" pitchFamily="34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8148" y="828303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+mn-ea"/>
              </a:rPr>
              <a:t>表は</a:t>
            </a:r>
            <a:r>
              <a:rPr kumimoji="1" lang="en-US" altLang="ja-JP" sz="1600" dirty="0" smtClean="0">
                <a:latin typeface="+mn-ea"/>
              </a:rPr>
              <a:t>Excel</a:t>
            </a:r>
            <a:r>
              <a:rPr lang="ja-JP" altLang="en-US" sz="1600" dirty="0" smtClean="0">
                <a:latin typeface="+mn-ea"/>
              </a:rPr>
              <a:t>で</a:t>
            </a:r>
            <a:r>
              <a:rPr kumimoji="1" lang="ja-JP" altLang="en-US" sz="1600" dirty="0" smtClean="0">
                <a:latin typeface="+mn-ea"/>
              </a:rPr>
              <a:t>作っています。表の上で右クリックし、「ワークシートオブジェクト」を選択すると編集できます。</a:t>
            </a:r>
            <a:endParaRPr kumimoji="1" lang="en-US" altLang="ja-JP" sz="1600" dirty="0" smtClean="0">
              <a:latin typeface="+mn-ea"/>
            </a:endParaRPr>
          </a:p>
          <a:p>
            <a:r>
              <a:rPr lang="en-US" altLang="ja-JP" sz="1600" dirty="0" smtClean="0">
                <a:latin typeface="+mn-ea"/>
              </a:rPr>
              <a:t>Excel</a:t>
            </a:r>
            <a:r>
              <a:rPr lang="ja-JP" altLang="en-US" sz="1600" dirty="0" smtClean="0">
                <a:latin typeface="+mn-ea"/>
              </a:rPr>
              <a:t>なので日程などがオートフィルを使って簡単に入力できます。</a:t>
            </a:r>
            <a:endParaRPr kumimoji="1" lang="ja-JP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A-OTF ゴシックMB101 Pro U</vt:lpstr>
      <vt:lpstr>base</vt:lpstr>
      <vt:lpstr>ワークシート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2015-02-12T07:32:34Z</dcterms:modified>
</cp:coreProperties>
</file>